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85" r:id="rId3"/>
    <p:sldId id="316" r:id="rId4"/>
    <p:sldId id="286" r:id="rId5"/>
    <p:sldId id="318" r:id="rId6"/>
    <p:sldId id="287" r:id="rId7"/>
    <p:sldId id="308" r:id="rId8"/>
    <p:sldId id="300" r:id="rId9"/>
    <p:sldId id="291" r:id="rId10"/>
    <p:sldId id="289" r:id="rId11"/>
    <p:sldId id="311" r:id="rId12"/>
    <p:sldId id="313" r:id="rId13"/>
    <p:sldId id="309" r:id="rId14"/>
    <p:sldId id="314" r:id="rId15"/>
    <p:sldId id="317" r:id="rId16"/>
    <p:sldId id="319" r:id="rId17"/>
    <p:sldId id="320" r:id="rId18"/>
    <p:sldId id="307" r:id="rId19"/>
  </p:sldIdLst>
  <p:sldSz cx="24384000" cy="13716000"/>
  <p:notesSz cx="6858000" cy="9144000"/>
  <p:defaultTextStyle>
    <a:lvl1pPr algn="ctr" defTabSz="825500">
      <a:defRPr sz="5000"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latin typeface="+mn-lt"/>
        <a:ea typeface="+mn-ea"/>
        <a:cs typeface="+mn-cs"/>
        <a:sym typeface="Helvetica Light"/>
      </a:defRPr>
    </a:lvl9pPr>
  </p:defaultTextStyle>
  <p:extLst>
    <p:ext uri="{521415D9-36F7-43E2-AB2F-B90AF26B5E84}">
      <p14:sectionLst xmlns:p14="http://schemas.microsoft.com/office/powerpoint/2010/main">
        <p14:section name="Untitled Section" id="{FC12C9C4-30F6-43E9-A4B9-8EFDB2448927}">
          <p14:sldIdLst>
            <p14:sldId id="256"/>
            <p14:sldId id="285"/>
            <p14:sldId id="316"/>
            <p14:sldId id="286"/>
            <p14:sldId id="318"/>
            <p14:sldId id="287"/>
            <p14:sldId id="308"/>
            <p14:sldId id="300"/>
            <p14:sldId id="291"/>
            <p14:sldId id="289"/>
            <p14:sldId id="311"/>
            <p14:sldId id="313"/>
            <p14:sldId id="309"/>
            <p14:sldId id="314"/>
            <p14:sldId id="317"/>
            <p14:sldId id="319"/>
            <p14:sldId id="320"/>
            <p14:sldId id="3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807FA7-8669-40BB-8842-5B82697B182F}" v="16" dt="2022-11-26T07:08:19.60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" userId="39e17863e985b8ae" providerId="LiveId" clId="{932B4CDD-CFA2-4237-ABF2-AA796C677DD3}"/>
    <pc:docChg chg="modSld">
      <pc:chgData name="Albert" userId="39e17863e985b8ae" providerId="LiveId" clId="{932B4CDD-CFA2-4237-ABF2-AA796C677DD3}" dt="2022-11-26T05:31:19.224" v="30" actId="20577"/>
      <pc:docMkLst>
        <pc:docMk/>
      </pc:docMkLst>
      <pc:sldChg chg="modSp mod">
        <pc:chgData name="Albert" userId="39e17863e985b8ae" providerId="LiveId" clId="{932B4CDD-CFA2-4237-ABF2-AA796C677DD3}" dt="2022-11-26T05:31:19.224" v="30" actId="20577"/>
        <pc:sldMkLst>
          <pc:docMk/>
          <pc:sldMk cId="0" sldId="256"/>
        </pc:sldMkLst>
        <pc:spChg chg="mod">
          <ac:chgData name="Albert" userId="39e17863e985b8ae" providerId="LiveId" clId="{932B4CDD-CFA2-4237-ABF2-AA796C677DD3}" dt="2022-11-26T05:31:19.224" v="30" actId="20577"/>
          <ac:spMkLst>
            <pc:docMk/>
            <pc:sldMk cId="0" sldId="256"/>
            <ac:spMk id="2" creationId="{00000000-0000-0000-0000-000000000000}"/>
          </ac:spMkLst>
        </pc:spChg>
      </pc:sldChg>
    </pc:docChg>
  </pc:docChgLst>
  <pc:docChgLst>
    <pc:chgData name="Albert" userId="39e17863e985b8ae" providerId="LiveId" clId="{F4807FA7-8669-40BB-8842-5B82697B182F}"/>
    <pc:docChg chg="undo custSel addSld delSld modSld sldOrd modSection">
      <pc:chgData name="Albert" userId="39e17863e985b8ae" providerId="LiveId" clId="{F4807FA7-8669-40BB-8842-5B82697B182F}" dt="2022-11-26T07:39:42.604" v="249" actId="2696"/>
      <pc:docMkLst>
        <pc:docMk/>
      </pc:docMkLst>
      <pc:sldChg chg="del">
        <pc:chgData name="Albert" userId="39e17863e985b8ae" providerId="LiveId" clId="{F4807FA7-8669-40BB-8842-5B82697B182F}" dt="2022-11-26T07:39:42.604" v="249" actId="2696"/>
        <pc:sldMkLst>
          <pc:docMk/>
          <pc:sldMk cId="4234954612" sldId="264"/>
        </pc:sldMkLst>
      </pc:sldChg>
      <pc:sldChg chg="addSp delSp modSp mod">
        <pc:chgData name="Albert" userId="39e17863e985b8ae" providerId="LiveId" clId="{F4807FA7-8669-40BB-8842-5B82697B182F}" dt="2022-11-26T06:12:38.054" v="13" actId="1076"/>
        <pc:sldMkLst>
          <pc:docMk/>
          <pc:sldMk cId="563578197" sldId="285"/>
        </pc:sldMkLst>
        <pc:picChg chg="add mod">
          <ac:chgData name="Albert" userId="39e17863e985b8ae" providerId="LiveId" clId="{F4807FA7-8669-40BB-8842-5B82697B182F}" dt="2022-11-26T06:12:38.054" v="13" actId="1076"/>
          <ac:picMkLst>
            <pc:docMk/>
            <pc:sldMk cId="563578197" sldId="285"/>
            <ac:picMk id="3" creationId="{C2596181-A5D4-EBCE-400E-7BF6DB262F0B}"/>
          </ac:picMkLst>
        </pc:picChg>
        <pc:picChg chg="del">
          <ac:chgData name="Albert" userId="39e17863e985b8ae" providerId="LiveId" clId="{F4807FA7-8669-40BB-8842-5B82697B182F}" dt="2022-11-26T06:12:03.953" v="7" actId="478"/>
          <ac:picMkLst>
            <pc:docMk/>
            <pc:sldMk cId="563578197" sldId="285"/>
            <ac:picMk id="5" creationId="{FF757473-9C32-46F9-AB6A-3CF90A6FD76F}"/>
          </ac:picMkLst>
        </pc:picChg>
      </pc:sldChg>
      <pc:sldChg chg="addSp delSp modSp mod">
        <pc:chgData name="Albert" userId="39e17863e985b8ae" providerId="LiveId" clId="{F4807FA7-8669-40BB-8842-5B82697B182F}" dt="2022-11-26T06:13:04.395" v="21" actId="1076"/>
        <pc:sldMkLst>
          <pc:docMk/>
          <pc:sldMk cId="949922279" sldId="286"/>
        </pc:sldMkLst>
        <pc:picChg chg="add mod">
          <ac:chgData name="Albert" userId="39e17863e985b8ae" providerId="LiveId" clId="{F4807FA7-8669-40BB-8842-5B82697B182F}" dt="2022-11-26T06:13:04.395" v="21" actId="1076"/>
          <ac:picMkLst>
            <pc:docMk/>
            <pc:sldMk cId="949922279" sldId="286"/>
            <ac:picMk id="3" creationId="{D24DF4CE-1E79-E087-7AC8-FB370CF807A6}"/>
          </ac:picMkLst>
        </pc:picChg>
        <pc:picChg chg="del">
          <ac:chgData name="Albert" userId="39e17863e985b8ae" providerId="LiveId" clId="{F4807FA7-8669-40BB-8842-5B82697B182F}" dt="2022-11-26T06:12:48.667" v="14" actId="478"/>
          <ac:picMkLst>
            <pc:docMk/>
            <pc:sldMk cId="949922279" sldId="286"/>
            <ac:picMk id="5" creationId="{4B0257E3-1CD9-41C6-86B7-21977A4881D7}"/>
          </ac:picMkLst>
        </pc:picChg>
      </pc:sldChg>
      <pc:sldChg chg="addSp delSp modSp mod">
        <pc:chgData name="Albert" userId="39e17863e985b8ae" providerId="LiveId" clId="{F4807FA7-8669-40BB-8842-5B82697B182F}" dt="2022-11-26T06:13:35.024" v="36" actId="1076"/>
        <pc:sldMkLst>
          <pc:docMk/>
          <pc:sldMk cId="1161433071" sldId="287"/>
        </pc:sldMkLst>
        <pc:spChg chg="mod">
          <ac:chgData name="Albert" userId="39e17863e985b8ae" providerId="LiveId" clId="{F4807FA7-8669-40BB-8842-5B82697B182F}" dt="2022-11-26T06:13:16.411" v="32" actId="20577"/>
          <ac:spMkLst>
            <pc:docMk/>
            <pc:sldMk cId="1161433071" sldId="287"/>
            <ac:spMk id="11" creationId="{164516E7-88CD-442E-AA6C-9908A872B887}"/>
          </ac:spMkLst>
        </pc:spChg>
        <pc:picChg chg="add mod">
          <ac:chgData name="Albert" userId="39e17863e985b8ae" providerId="LiveId" clId="{F4807FA7-8669-40BB-8842-5B82697B182F}" dt="2022-11-26T06:13:35.024" v="36" actId="1076"/>
          <ac:picMkLst>
            <pc:docMk/>
            <pc:sldMk cId="1161433071" sldId="287"/>
            <ac:picMk id="3" creationId="{C54DF9DA-664D-5B13-DEF1-CCC5F13BE849}"/>
          </ac:picMkLst>
        </pc:picChg>
        <pc:picChg chg="del">
          <ac:chgData name="Albert" userId="39e17863e985b8ae" providerId="LiveId" clId="{F4807FA7-8669-40BB-8842-5B82697B182F}" dt="2022-11-26T06:13:10.666" v="22" actId="478"/>
          <ac:picMkLst>
            <pc:docMk/>
            <pc:sldMk cId="1161433071" sldId="287"/>
            <ac:picMk id="10" creationId="{4BA53ACB-E773-4AE4-A62B-A8DB6DC87CD4}"/>
          </ac:picMkLst>
        </pc:picChg>
      </pc:sldChg>
      <pc:sldChg chg="addSp delSp modSp mod">
        <pc:chgData name="Albert" userId="39e17863e985b8ae" providerId="LiveId" clId="{F4807FA7-8669-40BB-8842-5B82697B182F}" dt="2022-11-26T06:20:41.787" v="100" actId="1076"/>
        <pc:sldMkLst>
          <pc:docMk/>
          <pc:sldMk cId="3067681783" sldId="289"/>
        </pc:sldMkLst>
        <pc:picChg chg="add mod">
          <ac:chgData name="Albert" userId="39e17863e985b8ae" providerId="LiveId" clId="{F4807FA7-8669-40BB-8842-5B82697B182F}" dt="2022-11-26T06:20:41.787" v="100" actId="1076"/>
          <ac:picMkLst>
            <pc:docMk/>
            <pc:sldMk cId="3067681783" sldId="289"/>
            <ac:picMk id="4" creationId="{2DA527ED-9A83-A259-24C9-1EB09B82104B}"/>
          </ac:picMkLst>
        </pc:picChg>
        <pc:picChg chg="del">
          <ac:chgData name="Albert" userId="39e17863e985b8ae" providerId="LiveId" clId="{F4807FA7-8669-40BB-8842-5B82697B182F}" dt="2022-11-26T06:20:26.843" v="93" actId="478"/>
          <ac:picMkLst>
            <pc:docMk/>
            <pc:sldMk cId="3067681783" sldId="289"/>
            <ac:picMk id="5" creationId="{CE9D3A55-CE3B-4100-A7E2-0FA0867B019E}"/>
          </ac:picMkLst>
        </pc:picChg>
      </pc:sldChg>
      <pc:sldChg chg="addSp delSp modSp mod">
        <pc:chgData name="Albert" userId="39e17863e985b8ae" providerId="LiveId" clId="{F4807FA7-8669-40BB-8842-5B82697B182F}" dt="2022-11-26T06:17:07.845" v="85" actId="1076"/>
        <pc:sldMkLst>
          <pc:docMk/>
          <pc:sldMk cId="2843838273" sldId="291"/>
        </pc:sldMkLst>
        <pc:picChg chg="del">
          <ac:chgData name="Albert" userId="39e17863e985b8ae" providerId="LiveId" clId="{F4807FA7-8669-40BB-8842-5B82697B182F}" dt="2022-11-26T06:16:51.835" v="77" actId="478"/>
          <ac:picMkLst>
            <pc:docMk/>
            <pc:sldMk cId="2843838273" sldId="291"/>
            <ac:picMk id="3" creationId="{2F6056B4-ED3D-4AD6-88ED-7516C0F426AE}"/>
          </ac:picMkLst>
        </pc:picChg>
        <pc:picChg chg="add mod">
          <ac:chgData name="Albert" userId="39e17863e985b8ae" providerId="LiveId" clId="{F4807FA7-8669-40BB-8842-5B82697B182F}" dt="2022-11-26T06:17:07.845" v="85" actId="1076"/>
          <ac:picMkLst>
            <pc:docMk/>
            <pc:sldMk cId="2843838273" sldId="291"/>
            <ac:picMk id="4" creationId="{09E29E89-A03E-CFD9-19C1-E037EF7A31C8}"/>
          </ac:picMkLst>
        </pc:picChg>
      </pc:sldChg>
      <pc:sldChg chg="addSp delSp modSp mod">
        <pc:chgData name="Albert" userId="39e17863e985b8ae" providerId="LiveId" clId="{F4807FA7-8669-40BB-8842-5B82697B182F}" dt="2022-11-26T06:16:00.368" v="76" actId="1076"/>
        <pc:sldMkLst>
          <pc:docMk/>
          <pc:sldMk cId="798496994" sldId="300"/>
        </pc:sldMkLst>
        <pc:picChg chg="add del mod">
          <ac:chgData name="Albert" userId="39e17863e985b8ae" providerId="LiveId" clId="{F4807FA7-8669-40BB-8842-5B82697B182F}" dt="2022-11-26T06:04:26.876" v="6" actId="478"/>
          <ac:picMkLst>
            <pc:docMk/>
            <pc:sldMk cId="798496994" sldId="300"/>
            <ac:picMk id="3" creationId="{9B92AEA1-71C5-2914-179D-FA76907CFEA7}"/>
          </ac:picMkLst>
        </pc:picChg>
        <pc:picChg chg="del">
          <ac:chgData name="Albert" userId="39e17863e985b8ae" providerId="LiveId" clId="{F4807FA7-8669-40BB-8842-5B82697B182F}" dt="2022-11-26T06:15:37.894" v="71" actId="478"/>
          <ac:picMkLst>
            <pc:docMk/>
            <pc:sldMk cId="798496994" sldId="300"/>
            <ac:picMk id="4" creationId="{2B853ADB-E622-4899-9DDC-E54F4AD1305C}"/>
          </ac:picMkLst>
        </pc:picChg>
        <pc:picChg chg="add del">
          <ac:chgData name="Albert" userId="39e17863e985b8ae" providerId="LiveId" clId="{F4807FA7-8669-40BB-8842-5B82697B182F}" dt="2022-11-26T06:04:20.934" v="4" actId="478"/>
          <ac:picMkLst>
            <pc:docMk/>
            <pc:sldMk cId="798496994" sldId="300"/>
            <ac:picMk id="7" creationId="{C5B9CAE8-B764-C4BA-8138-410FEA5C1544}"/>
          </ac:picMkLst>
        </pc:picChg>
        <pc:picChg chg="add del">
          <ac:chgData name="Albert" userId="39e17863e985b8ae" providerId="LiveId" clId="{F4807FA7-8669-40BB-8842-5B82697B182F}" dt="2022-11-26T06:04:19.163" v="3" actId="478"/>
          <ac:picMkLst>
            <pc:docMk/>
            <pc:sldMk cId="798496994" sldId="300"/>
            <ac:picMk id="9" creationId="{C120B860-335F-702A-BA50-0A99D6D1F45B}"/>
          </ac:picMkLst>
        </pc:picChg>
        <pc:picChg chg="add mod">
          <ac:chgData name="Albert" userId="39e17863e985b8ae" providerId="LiveId" clId="{F4807FA7-8669-40BB-8842-5B82697B182F}" dt="2022-11-26T06:16:00.368" v="76" actId="1076"/>
          <ac:picMkLst>
            <pc:docMk/>
            <pc:sldMk cId="798496994" sldId="300"/>
            <ac:picMk id="11" creationId="{D37E3BF0-259E-CBC3-5FA6-07BE535CFE81}"/>
          </ac:picMkLst>
        </pc:picChg>
      </pc:sldChg>
      <pc:sldChg chg="del">
        <pc:chgData name="Albert" userId="39e17863e985b8ae" providerId="LiveId" clId="{F4807FA7-8669-40BB-8842-5B82697B182F}" dt="2022-11-26T06:21:21.755" v="101" actId="47"/>
        <pc:sldMkLst>
          <pc:docMk/>
          <pc:sldMk cId="3154980246" sldId="302"/>
        </pc:sldMkLst>
      </pc:sldChg>
      <pc:sldChg chg="del">
        <pc:chgData name="Albert" userId="39e17863e985b8ae" providerId="LiveId" clId="{F4807FA7-8669-40BB-8842-5B82697B182F}" dt="2022-11-26T06:21:37.538" v="102" actId="47"/>
        <pc:sldMkLst>
          <pc:docMk/>
          <pc:sldMk cId="737636710" sldId="303"/>
        </pc:sldMkLst>
      </pc:sldChg>
      <pc:sldChg chg="addSp delSp modSp mod">
        <pc:chgData name="Albert" userId="39e17863e985b8ae" providerId="LiveId" clId="{F4807FA7-8669-40BB-8842-5B82697B182F}" dt="2022-11-26T06:14:52.541" v="70" actId="1076"/>
        <pc:sldMkLst>
          <pc:docMk/>
          <pc:sldMk cId="2255800870" sldId="308"/>
        </pc:sldMkLst>
        <pc:spChg chg="mod">
          <ac:chgData name="Albert" userId="39e17863e985b8ae" providerId="LiveId" clId="{F4807FA7-8669-40BB-8842-5B82697B182F}" dt="2022-11-26T06:14:47.835" v="68" actId="20577"/>
          <ac:spMkLst>
            <pc:docMk/>
            <pc:sldMk cId="2255800870" sldId="308"/>
            <ac:spMk id="2" creationId="{18F6AE68-93A6-40C4-B795-478A51BD4864}"/>
          </ac:spMkLst>
        </pc:spChg>
        <pc:picChg chg="add del mod">
          <ac:chgData name="Albert" userId="39e17863e985b8ae" providerId="LiveId" clId="{F4807FA7-8669-40BB-8842-5B82697B182F}" dt="2022-11-26T06:14:52.541" v="70" actId="1076"/>
          <ac:picMkLst>
            <pc:docMk/>
            <pc:sldMk cId="2255800870" sldId="308"/>
            <ac:picMk id="7" creationId="{98ACE2F4-019C-4E3A-AD23-DB176B6B17A3}"/>
          </ac:picMkLst>
        </pc:picChg>
      </pc:sldChg>
      <pc:sldChg chg="addSp delSp modSp mod">
        <pc:chgData name="Albert" userId="39e17863e985b8ae" providerId="LiveId" clId="{F4807FA7-8669-40BB-8842-5B82697B182F}" dt="2022-11-26T06:27:39.152" v="156" actId="14100"/>
        <pc:sldMkLst>
          <pc:docMk/>
          <pc:sldMk cId="2933334496" sldId="309"/>
        </pc:sldMkLst>
        <pc:picChg chg="add mod">
          <ac:chgData name="Albert" userId="39e17863e985b8ae" providerId="LiveId" clId="{F4807FA7-8669-40BB-8842-5B82697B182F}" dt="2022-11-26T06:27:39.152" v="156" actId="14100"/>
          <ac:picMkLst>
            <pc:docMk/>
            <pc:sldMk cId="2933334496" sldId="309"/>
            <ac:picMk id="3" creationId="{946481B9-58A2-CCA4-5B18-396E5DCBDE12}"/>
          </ac:picMkLst>
        </pc:picChg>
        <pc:picChg chg="del">
          <ac:chgData name="Albert" userId="39e17863e985b8ae" providerId="LiveId" clId="{F4807FA7-8669-40BB-8842-5B82697B182F}" dt="2022-11-26T06:23:59.579" v="151" actId="478"/>
          <ac:picMkLst>
            <pc:docMk/>
            <pc:sldMk cId="2933334496" sldId="309"/>
            <ac:picMk id="5" creationId="{0243E9CD-1AEA-4CA0-B92F-41FD4BE6F4E2}"/>
          </ac:picMkLst>
        </pc:picChg>
      </pc:sldChg>
      <pc:sldChg chg="del">
        <pc:chgData name="Albert" userId="39e17863e985b8ae" providerId="LiveId" clId="{F4807FA7-8669-40BB-8842-5B82697B182F}" dt="2022-11-26T06:18:02.950" v="86" actId="47"/>
        <pc:sldMkLst>
          <pc:docMk/>
          <pc:sldMk cId="2452374435" sldId="310"/>
        </pc:sldMkLst>
      </pc:sldChg>
      <pc:sldChg chg="addSp delSp modSp mod">
        <pc:chgData name="Albert" userId="39e17863e985b8ae" providerId="LiveId" clId="{F4807FA7-8669-40BB-8842-5B82697B182F}" dt="2022-11-26T06:18:42.747" v="91" actId="1076"/>
        <pc:sldMkLst>
          <pc:docMk/>
          <pc:sldMk cId="2396396475" sldId="311"/>
        </pc:sldMkLst>
        <pc:picChg chg="add mod">
          <ac:chgData name="Albert" userId="39e17863e985b8ae" providerId="LiveId" clId="{F4807FA7-8669-40BB-8842-5B82697B182F}" dt="2022-11-26T06:18:42.747" v="91" actId="1076"/>
          <ac:picMkLst>
            <pc:docMk/>
            <pc:sldMk cId="2396396475" sldId="311"/>
            <ac:picMk id="4" creationId="{A9DA316E-6ADC-52C5-AF4C-10367D2142CE}"/>
          </ac:picMkLst>
        </pc:picChg>
        <pc:picChg chg="del">
          <ac:chgData name="Albert" userId="39e17863e985b8ae" providerId="LiveId" clId="{F4807FA7-8669-40BB-8842-5B82697B182F}" dt="2022-11-26T06:18:28.646" v="87" actId="478"/>
          <ac:picMkLst>
            <pc:docMk/>
            <pc:sldMk cId="2396396475" sldId="311"/>
            <ac:picMk id="5" creationId="{11CD96A5-EAFA-4C9D-B988-285D56ED6EE8}"/>
          </ac:picMkLst>
        </pc:picChg>
      </pc:sldChg>
      <pc:sldChg chg="new del">
        <pc:chgData name="Albert" userId="39e17863e985b8ae" providerId="LiveId" clId="{F4807FA7-8669-40BB-8842-5B82697B182F}" dt="2022-11-26T06:22:38.245" v="104" actId="47"/>
        <pc:sldMkLst>
          <pc:docMk/>
          <pc:sldMk cId="2683391484" sldId="312"/>
        </pc:sldMkLst>
      </pc:sldChg>
      <pc:sldChg chg="addSp delSp modSp add mod">
        <pc:chgData name="Albert" userId="39e17863e985b8ae" providerId="LiveId" clId="{F4807FA7-8669-40BB-8842-5B82697B182F}" dt="2022-11-26T06:23:51.824" v="150" actId="1076"/>
        <pc:sldMkLst>
          <pc:docMk/>
          <pc:sldMk cId="3943012684" sldId="313"/>
        </pc:sldMkLst>
        <pc:spChg chg="mod">
          <ac:chgData name="Albert" userId="39e17863e985b8ae" providerId="LiveId" clId="{F4807FA7-8669-40BB-8842-5B82697B182F}" dt="2022-11-26T06:23:42.480" v="147" actId="1076"/>
          <ac:spMkLst>
            <pc:docMk/>
            <pc:sldMk cId="3943012684" sldId="313"/>
            <ac:spMk id="2" creationId="{12FD3B69-246F-4F87-9F3A-99FB7DC7F7CB}"/>
          </ac:spMkLst>
        </pc:spChg>
        <pc:picChg chg="del">
          <ac:chgData name="Albert" userId="39e17863e985b8ae" providerId="LiveId" clId="{F4807FA7-8669-40BB-8842-5B82697B182F}" dt="2022-11-26T06:23:00.432" v="133" actId="478"/>
          <ac:picMkLst>
            <pc:docMk/>
            <pc:sldMk cId="3943012684" sldId="313"/>
            <ac:picMk id="4" creationId="{A9DA316E-6ADC-52C5-AF4C-10367D2142CE}"/>
          </ac:picMkLst>
        </pc:picChg>
        <pc:picChg chg="add mod">
          <ac:chgData name="Albert" userId="39e17863e985b8ae" providerId="LiveId" clId="{F4807FA7-8669-40BB-8842-5B82697B182F}" dt="2022-11-26T06:23:51.824" v="150" actId="1076"/>
          <ac:picMkLst>
            <pc:docMk/>
            <pc:sldMk cId="3943012684" sldId="313"/>
            <ac:picMk id="5" creationId="{29F6E422-0034-020A-413B-B2C522837882}"/>
          </ac:picMkLst>
        </pc:picChg>
      </pc:sldChg>
      <pc:sldChg chg="addSp delSp modSp new mod">
        <pc:chgData name="Albert" userId="39e17863e985b8ae" providerId="LiveId" clId="{F4807FA7-8669-40BB-8842-5B82697B182F}" dt="2022-11-26T06:30:13.763" v="165" actId="1076"/>
        <pc:sldMkLst>
          <pc:docMk/>
          <pc:sldMk cId="1355304533" sldId="314"/>
        </pc:sldMkLst>
        <pc:spChg chg="del">
          <ac:chgData name="Albert" userId="39e17863e985b8ae" providerId="LiveId" clId="{F4807FA7-8669-40BB-8842-5B82697B182F}" dt="2022-11-26T06:27:57.135" v="158" actId="478"/>
          <ac:spMkLst>
            <pc:docMk/>
            <pc:sldMk cId="1355304533" sldId="314"/>
            <ac:spMk id="2" creationId="{7030DC20-6B6F-7DBA-4C96-ED5A6949C9F3}"/>
          </ac:spMkLst>
        </pc:spChg>
        <pc:spChg chg="del">
          <ac:chgData name="Albert" userId="39e17863e985b8ae" providerId="LiveId" clId="{F4807FA7-8669-40BB-8842-5B82697B182F}" dt="2022-11-26T06:27:59.322" v="159" actId="478"/>
          <ac:spMkLst>
            <pc:docMk/>
            <pc:sldMk cId="1355304533" sldId="314"/>
            <ac:spMk id="3" creationId="{3C927B73-DECB-D244-AA19-2875D6F8FC4B}"/>
          </ac:spMkLst>
        </pc:spChg>
        <pc:picChg chg="add del">
          <ac:chgData name="Albert" userId="39e17863e985b8ae" providerId="LiveId" clId="{F4807FA7-8669-40BB-8842-5B82697B182F}" dt="2022-11-26T06:29:58.748" v="161" actId="478"/>
          <ac:picMkLst>
            <pc:docMk/>
            <pc:sldMk cId="1355304533" sldId="314"/>
            <ac:picMk id="5" creationId="{170BE1BD-CBB8-FA8B-84E2-5DBC407C692D}"/>
          </ac:picMkLst>
        </pc:picChg>
        <pc:picChg chg="add mod">
          <ac:chgData name="Albert" userId="39e17863e985b8ae" providerId="LiveId" clId="{F4807FA7-8669-40BB-8842-5B82697B182F}" dt="2022-11-26T06:30:13.763" v="165" actId="1076"/>
          <ac:picMkLst>
            <pc:docMk/>
            <pc:sldMk cId="1355304533" sldId="314"/>
            <ac:picMk id="7" creationId="{534D61F2-A9EC-6FAC-8DC9-BEC8A613BE7B}"/>
          </ac:picMkLst>
        </pc:picChg>
      </pc:sldChg>
      <pc:sldChg chg="add del">
        <pc:chgData name="Albert" userId="39e17863e985b8ae" providerId="LiveId" clId="{F4807FA7-8669-40BB-8842-5B82697B182F}" dt="2022-11-26T06:41:10.870" v="169" actId="47"/>
        <pc:sldMkLst>
          <pc:docMk/>
          <pc:sldMk cId="4195543867" sldId="315"/>
        </pc:sldMkLst>
      </pc:sldChg>
      <pc:sldChg chg="addSp delSp modSp add mod ord">
        <pc:chgData name="Albert" userId="39e17863e985b8ae" providerId="LiveId" clId="{F4807FA7-8669-40BB-8842-5B82697B182F}" dt="2022-11-26T06:48:37.708" v="192"/>
        <pc:sldMkLst>
          <pc:docMk/>
          <pc:sldMk cId="3087160856" sldId="316"/>
        </pc:sldMkLst>
        <pc:picChg chg="add mod">
          <ac:chgData name="Albert" userId="39e17863e985b8ae" providerId="LiveId" clId="{F4807FA7-8669-40BB-8842-5B82697B182F}" dt="2022-11-26T06:43:10.878" v="184" actId="14100"/>
          <ac:picMkLst>
            <pc:docMk/>
            <pc:sldMk cId="3087160856" sldId="316"/>
            <ac:picMk id="3" creationId="{A8B3563F-6605-A4FB-F7F2-F6FF56A9E2EA}"/>
          </ac:picMkLst>
        </pc:picChg>
        <pc:picChg chg="del">
          <ac:chgData name="Albert" userId="39e17863e985b8ae" providerId="LiveId" clId="{F4807FA7-8669-40BB-8842-5B82697B182F}" dt="2022-11-26T06:42:44.414" v="179" actId="478"/>
          <ac:picMkLst>
            <pc:docMk/>
            <pc:sldMk cId="3087160856" sldId="316"/>
            <ac:picMk id="7" creationId="{534D61F2-A9EC-6FAC-8DC9-BEC8A613BE7B}"/>
          </ac:picMkLst>
        </pc:picChg>
      </pc:sldChg>
      <pc:sldChg chg="addSp delSp modSp add mod">
        <pc:chgData name="Albert" userId="39e17863e985b8ae" providerId="LiveId" clId="{F4807FA7-8669-40BB-8842-5B82697B182F}" dt="2022-11-26T06:43:33.182" v="188" actId="14100"/>
        <pc:sldMkLst>
          <pc:docMk/>
          <pc:sldMk cId="1904289636" sldId="317"/>
        </pc:sldMkLst>
        <pc:picChg chg="add mod">
          <ac:chgData name="Albert" userId="39e17863e985b8ae" providerId="LiveId" clId="{F4807FA7-8669-40BB-8842-5B82697B182F}" dt="2022-11-26T06:43:33.182" v="188" actId="14100"/>
          <ac:picMkLst>
            <pc:docMk/>
            <pc:sldMk cId="1904289636" sldId="317"/>
            <ac:picMk id="3" creationId="{C9A222DD-5B9C-B1C9-B596-9D4BF30C971E}"/>
          </ac:picMkLst>
        </pc:picChg>
        <pc:picChg chg="del">
          <ac:chgData name="Albert" userId="39e17863e985b8ae" providerId="LiveId" clId="{F4807FA7-8669-40BB-8842-5B82697B182F}" dt="2022-11-26T06:43:18.073" v="185" actId="478"/>
          <ac:picMkLst>
            <pc:docMk/>
            <pc:sldMk cId="1904289636" sldId="317"/>
            <ac:picMk id="7" creationId="{534D61F2-A9EC-6FAC-8DC9-BEC8A613BE7B}"/>
          </ac:picMkLst>
        </pc:picChg>
      </pc:sldChg>
      <pc:sldChg chg="addSp delSp modSp add mod ord">
        <pc:chgData name="Albert" userId="39e17863e985b8ae" providerId="LiveId" clId="{F4807FA7-8669-40BB-8842-5B82697B182F}" dt="2022-11-26T06:48:23.404" v="190"/>
        <pc:sldMkLst>
          <pc:docMk/>
          <pc:sldMk cId="507628573" sldId="318"/>
        </pc:sldMkLst>
        <pc:picChg chg="add mod">
          <ac:chgData name="Albert" userId="39e17863e985b8ae" providerId="LiveId" clId="{F4807FA7-8669-40BB-8842-5B82697B182F}" dt="2022-11-26T06:41:50.551" v="178" actId="14100"/>
          <ac:picMkLst>
            <pc:docMk/>
            <pc:sldMk cId="507628573" sldId="318"/>
            <ac:picMk id="3" creationId="{C197B7D8-EF13-335D-AD7A-4C77F3D4852C}"/>
          </ac:picMkLst>
        </pc:picChg>
        <pc:picChg chg="del">
          <ac:chgData name="Albert" userId="39e17863e985b8ae" providerId="LiveId" clId="{F4807FA7-8669-40BB-8842-5B82697B182F}" dt="2022-11-26T06:41:19.634" v="171" actId="478"/>
          <ac:picMkLst>
            <pc:docMk/>
            <pc:sldMk cId="507628573" sldId="318"/>
            <ac:picMk id="7" creationId="{534D61F2-A9EC-6FAC-8DC9-BEC8A613BE7B}"/>
          </ac:picMkLst>
        </pc:picChg>
      </pc:sldChg>
      <pc:sldChg chg="addSp delSp modSp add mod">
        <pc:chgData name="Albert" userId="39e17863e985b8ae" providerId="LiveId" clId="{F4807FA7-8669-40BB-8842-5B82697B182F}" dt="2022-11-26T06:59:58.050" v="205" actId="1076"/>
        <pc:sldMkLst>
          <pc:docMk/>
          <pc:sldMk cId="508113547" sldId="319"/>
        </pc:sldMkLst>
        <pc:picChg chg="del">
          <ac:chgData name="Albert" userId="39e17863e985b8ae" providerId="LiveId" clId="{F4807FA7-8669-40BB-8842-5B82697B182F}" dt="2022-11-26T06:54:08.023" v="194" actId="478"/>
          <ac:picMkLst>
            <pc:docMk/>
            <pc:sldMk cId="508113547" sldId="319"/>
            <ac:picMk id="3" creationId="{C9A222DD-5B9C-B1C9-B596-9D4BF30C971E}"/>
          </ac:picMkLst>
        </pc:picChg>
        <pc:picChg chg="add del mod">
          <ac:chgData name="Albert" userId="39e17863e985b8ae" providerId="LiveId" clId="{F4807FA7-8669-40BB-8842-5B82697B182F}" dt="2022-11-26T06:59:03.310" v="197" actId="478"/>
          <ac:picMkLst>
            <pc:docMk/>
            <pc:sldMk cId="508113547" sldId="319"/>
            <ac:picMk id="4" creationId="{C9CD9DA2-B818-9327-514F-FB4B1809C455}"/>
          </ac:picMkLst>
        </pc:picChg>
        <pc:picChg chg="add mod">
          <ac:chgData name="Albert" userId="39e17863e985b8ae" providerId="LiveId" clId="{F4807FA7-8669-40BB-8842-5B82697B182F}" dt="2022-11-26T06:59:58.050" v="205" actId="1076"/>
          <ac:picMkLst>
            <pc:docMk/>
            <pc:sldMk cId="508113547" sldId="319"/>
            <ac:picMk id="6" creationId="{D05186C5-81C1-E0AC-69D9-A3D7F1C734B4}"/>
          </ac:picMkLst>
        </pc:picChg>
      </pc:sldChg>
      <pc:sldChg chg="addSp delSp modSp new mod">
        <pc:chgData name="Albert" userId="39e17863e985b8ae" providerId="LiveId" clId="{F4807FA7-8669-40BB-8842-5B82697B182F}" dt="2022-11-26T07:08:42.047" v="248" actId="1076"/>
        <pc:sldMkLst>
          <pc:docMk/>
          <pc:sldMk cId="395669158" sldId="320"/>
        </pc:sldMkLst>
        <pc:spChg chg="mod">
          <ac:chgData name="Albert" userId="39e17863e985b8ae" providerId="LiveId" clId="{F4807FA7-8669-40BB-8842-5B82697B182F}" dt="2022-11-26T07:08:07.928" v="235" actId="1076"/>
          <ac:spMkLst>
            <pc:docMk/>
            <pc:sldMk cId="395669158" sldId="320"/>
            <ac:spMk id="2" creationId="{AE7AC757-340B-F202-2982-6A37E4E644BB}"/>
          </ac:spMkLst>
        </pc:spChg>
        <pc:spChg chg="del">
          <ac:chgData name="Albert" userId="39e17863e985b8ae" providerId="LiveId" clId="{F4807FA7-8669-40BB-8842-5B82697B182F}" dt="2022-11-26T07:01:22.327" v="230" actId="478"/>
          <ac:spMkLst>
            <pc:docMk/>
            <pc:sldMk cId="395669158" sldId="320"/>
            <ac:spMk id="3" creationId="{D215837E-A0C4-CFE1-74B3-9DF54E0D35E1}"/>
          </ac:spMkLst>
        </pc:spChg>
        <pc:picChg chg="add mod">
          <ac:chgData name="Albert" userId="39e17863e985b8ae" providerId="LiveId" clId="{F4807FA7-8669-40BB-8842-5B82697B182F}" dt="2022-11-26T07:08:36.705" v="246" actId="1076"/>
          <ac:picMkLst>
            <pc:docMk/>
            <pc:sldMk cId="395669158" sldId="320"/>
            <ac:picMk id="5" creationId="{39CD8166-3756-02E4-8366-7460502BC3A2}"/>
          </ac:picMkLst>
        </pc:picChg>
        <pc:picChg chg="add mod">
          <ac:chgData name="Albert" userId="39e17863e985b8ae" providerId="LiveId" clId="{F4807FA7-8669-40BB-8842-5B82697B182F}" dt="2022-11-26T07:08:42.047" v="248" actId="1076"/>
          <ac:picMkLst>
            <pc:docMk/>
            <pc:sldMk cId="395669158" sldId="320"/>
            <ac:picMk id="7" creationId="{75BBBB5E-253D-61BF-C258-5140EB5C4B80}"/>
          </ac:picMkLst>
        </pc:picChg>
      </pc:sldChg>
    </pc:docChg>
  </pc:docChgLst>
  <pc:docChgLst>
    <pc:chgData name="Albert Opoka" userId="39e17863e985b8ae" providerId="LiveId" clId="{932B4CDD-CFA2-4237-ABF2-AA796C677DD3}"/>
    <pc:docChg chg="custSel addSld delSld modSld sldOrd modSection">
      <pc:chgData name="Albert Opoka" userId="39e17863e985b8ae" providerId="LiveId" clId="{932B4CDD-CFA2-4237-ABF2-AA796C677DD3}" dt="2022-03-05T10:49:25.985" v="345" actId="20577"/>
      <pc:docMkLst>
        <pc:docMk/>
      </pc:docMkLst>
      <pc:sldChg chg="modSp mod">
        <pc:chgData name="Albert Opoka" userId="39e17863e985b8ae" providerId="LiveId" clId="{932B4CDD-CFA2-4237-ABF2-AA796C677DD3}" dt="2022-03-05T09:54:25.422" v="86" actId="20577"/>
        <pc:sldMkLst>
          <pc:docMk/>
          <pc:sldMk cId="0" sldId="256"/>
        </pc:sldMkLst>
        <pc:spChg chg="mod">
          <ac:chgData name="Albert Opoka" userId="39e17863e985b8ae" providerId="LiveId" clId="{932B4CDD-CFA2-4237-ABF2-AA796C677DD3}" dt="2022-03-05T09:54:25.422" v="86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mod">
        <pc:chgData name="Albert Opoka" userId="39e17863e985b8ae" providerId="LiveId" clId="{932B4CDD-CFA2-4237-ABF2-AA796C677DD3}" dt="2022-03-05T10:37:19.716" v="169" actId="1076"/>
        <pc:sldMkLst>
          <pc:docMk/>
          <pc:sldMk cId="4234954612" sldId="264"/>
        </pc:sldMkLst>
        <pc:picChg chg="add mod">
          <ac:chgData name="Albert Opoka" userId="39e17863e985b8ae" providerId="LiveId" clId="{932B4CDD-CFA2-4237-ABF2-AA796C677DD3}" dt="2022-03-05T10:37:19.716" v="169" actId="1076"/>
          <ac:picMkLst>
            <pc:docMk/>
            <pc:sldMk cId="4234954612" sldId="264"/>
            <ac:picMk id="4" creationId="{6D1D5BB1-E20E-458E-AD41-5C0461B47024}"/>
          </ac:picMkLst>
        </pc:picChg>
        <pc:picChg chg="del">
          <ac:chgData name="Albert Opoka" userId="39e17863e985b8ae" providerId="LiveId" clId="{932B4CDD-CFA2-4237-ABF2-AA796C677DD3}" dt="2022-03-05T10:37:04.301" v="163" actId="478"/>
          <ac:picMkLst>
            <pc:docMk/>
            <pc:sldMk cId="4234954612" sldId="264"/>
            <ac:picMk id="7" creationId="{64468DAA-813C-42D3-A557-EE497AAB751C}"/>
          </ac:picMkLst>
        </pc:picChg>
      </pc:sldChg>
      <pc:sldChg chg="del">
        <pc:chgData name="Albert Opoka" userId="39e17863e985b8ae" providerId="LiveId" clId="{932B4CDD-CFA2-4237-ABF2-AA796C677DD3}" dt="2022-03-05T09:54:33.269" v="87" actId="2696"/>
        <pc:sldMkLst>
          <pc:docMk/>
          <pc:sldMk cId="2818865374" sldId="277"/>
        </pc:sldMkLst>
      </pc:sldChg>
      <pc:sldChg chg="addSp delSp modSp mod">
        <pc:chgData name="Albert Opoka" userId="39e17863e985b8ae" providerId="LiveId" clId="{932B4CDD-CFA2-4237-ABF2-AA796C677DD3}" dt="2022-03-05T10:28:02.347" v="114" actId="1076"/>
        <pc:sldMkLst>
          <pc:docMk/>
          <pc:sldMk cId="563578197" sldId="285"/>
        </pc:sldMkLst>
        <pc:picChg chg="del">
          <ac:chgData name="Albert Opoka" userId="39e17863e985b8ae" providerId="LiveId" clId="{932B4CDD-CFA2-4237-ABF2-AA796C677DD3}" dt="2022-03-05T10:27:36.010" v="108" actId="478"/>
          <ac:picMkLst>
            <pc:docMk/>
            <pc:sldMk cId="563578197" sldId="285"/>
            <ac:picMk id="3" creationId="{82D7D07D-869E-425D-A8DE-0CE143F17955}"/>
          </ac:picMkLst>
        </pc:picChg>
        <pc:picChg chg="add mod">
          <ac:chgData name="Albert Opoka" userId="39e17863e985b8ae" providerId="LiveId" clId="{932B4CDD-CFA2-4237-ABF2-AA796C677DD3}" dt="2022-03-05T10:28:02.347" v="114" actId="1076"/>
          <ac:picMkLst>
            <pc:docMk/>
            <pc:sldMk cId="563578197" sldId="285"/>
            <ac:picMk id="5" creationId="{FF757473-9C32-46F9-AB6A-3CF90A6FD76F}"/>
          </ac:picMkLst>
        </pc:picChg>
      </pc:sldChg>
      <pc:sldChg chg="addSp delSp modSp mod">
        <pc:chgData name="Albert Opoka" userId="39e17863e985b8ae" providerId="LiveId" clId="{932B4CDD-CFA2-4237-ABF2-AA796C677DD3}" dt="2022-03-05T10:28:31.515" v="120" actId="1076"/>
        <pc:sldMkLst>
          <pc:docMk/>
          <pc:sldMk cId="949922279" sldId="286"/>
        </pc:sldMkLst>
        <pc:picChg chg="del">
          <ac:chgData name="Albert Opoka" userId="39e17863e985b8ae" providerId="LiveId" clId="{932B4CDD-CFA2-4237-ABF2-AA796C677DD3}" dt="2022-03-05T10:28:09.354" v="115" actId="478"/>
          <ac:picMkLst>
            <pc:docMk/>
            <pc:sldMk cId="949922279" sldId="286"/>
            <ac:picMk id="3" creationId="{99C14DB4-E654-4919-82CD-2124503A3E48}"/>
          </ac:picMkLst>
        </pc:picChg>
        <pc:picChg chg="add mod">
          <ac:chgData name="Albert Opoka" userId="39e17863e985b8ae" providerId="LiveId" clId="{932B4CDD-CFA2-4237-ABF2-AA796C677DD3}" dt="2022-03-05T10:28:31.515" v="120" actId="1076"/>
          <ac:picMkLst>
            <pc:docMk/>
            <pc:sldMk cId="949922279" sldId="286"/>
            <ac:picMk id="5" creationId="{4B0257E3-1CD9-41C6-86B7-21977A4881D7}"/>
          </ac:picMkLst>
        </pc:picChg>
      </pc:sldChg>
      <pc:sldChg chg="addSp delSp modSp mod">
        <pc:chgData name="Albert Opoka" userId="39e17863e985b8ae" providerId="LiveId" clId="{932B4CDD-CFA2-4237-ABF2-AA796C677DD3}" dt="2022-03-05T10:31:13.549" v="143" actId="1076"/>
        <pc:sldMkLst>
          <pc:docMk/>
          <pc:sldMk cId="1161433071" sldId="287"/>
        </pc:sldMkLst>
        <pc:picChg chg="del">
          <ac:chgData name="Albert Opoka" userId="39e17863e985b8ae" providerId="LiveId" clId="{932B4CDD-CFA2-4237-ABF2-AA796C677DD3}" dt="2022-03-05T10:28:38.672" v="121" actId="478"/>
          <ac:picMkLst>
            <pc:docMk/>
            <pc:sldMk cId="1161433071" sldId="287"/>
            <ac:picMk id="3" creationId="{BE01F239-6FD1-435B-94A2-61BC0518C44D}"/>
          </ac:picMkLst>
        </pc:picChg>
        <pc:picChg chg="add del mod">
          <ac:chgData name="Albert Opoka" userId="39e17863e985b8ae" providerId="LiveId" clId="{932B4CDD-CFA2-4237-ABF2-AA796C677DD3}" dt="2022-03-05T10:29:10.386" v="128" actId="478"/>
          <ac:picMkLst>
            <pc:docMk/>
            <pc:sldMk cId="1161433071" sldId="287"/>
            <ac:picMk id="4" creationId="{0007FAFA-A3F2-4628-A5A1-348BDD3CE706}"/>
          </ac:picMkLst>
        </pc:picChg>
        <pc:picChg chg="add del mod">
          <ac:chgData name="Albert Opoka" userId="39e17863e985b8ae" providerId="LiveId" clId="{932B4CDD-CFA2-4237-ABF2-AA796C677DD3}" dt="2022-03-05T10:29:40.251" v="132" actId="478"/>
          <ac:picMkLst>
            <pc:docMk/>
            <pc:sldMk cId="1161433071" sldId="287"/>
            <ac:picMk id="6" creationId="{FA312B12-DABB-4396-9AAA-0043838D0101}"/>
          </ac:picMkLst>
        </pc:picChg>
        <pc:picChg chg="add del mod">
          <ac:chgData name="Albert Opoka" userId="39e17863e985b8ae" providerId="LiveId" clId="{932B4CDD-CFA2-4237-ABF2-AA796C677DD3}" dt="2022-03-05T10:30:30.842" v="136" actId="478"/>
          <ac:picMkLst>
            <pc:docMk/>
            <pc:sldMk cId="1161433071" sldId="287"/>
            <ac:picMk id="8" creationId="{6E93447D-3EDA-4CDA-B294-36B54B549F99}"/>
          </ac:picMkLst>
        </pc:picChg>
        <pc:picChg chg="add mod">
          <ac:chgData name="Albert Opoka" userId="39e17863e985b8ae" providerId="LiveId" clId="{932B4CDD-CFA2-4237-ABF2-AA796C677DD3}" dt="2022-03-05T10:31:13.549" v="143" actId="1076"/>
          <ac:picMkLst>
            <pc:docMk/>
            <pc:sldMk cId="1161433071" sldId="287"/>
            <ac:picMk id="10" creationId="{4BA53ACB-E773-4AE4-A62B-A8DB6DC87CD4}"/>
          </ac:picMkLst>
        </pc:picChg>
      </pc:sldChg>
      <pc:sldChg chg="addSp delSp modSp del mod">
        <pc:chgData name="Albert Opoka" userId="39e17863e985b8ae" providerId="LiveId" clId="{932B4CDD-CFA2-4237-ABF2-AA796C677DD3}" dt="2022-03-05T10:39:49.186" v="185" actId="47"/>
        <pc:sldMkLst>
          <pc:docMk/>
          <pc:sldMk cId="1551809242" sldId="288"/>
        </pc:sldMkLst>
        <pc:picChg chg="add del mod">
          <ac:chgData name="Albert Opoka" userId="39e17863e985b8ae" providerId="LiveId" clId="{932B4CDD-CFA2-4237-ABF2-AA796C677DD3}" dt="2022-03-05T10:39:41.838" v="184" actId="478"/>
          <ac:picMkLst>
            <pc:docMk/>
            <pc:sldMk cId="1551809242" sldId="288"/>
            <ac:picMk id="3" creationId="{CEC71ED8-6660-44DA-942A-E41B391AF49E}"/>
          </ac:picMkLst>
        </pc:picChg>
      </pc:sldChg>
      <pc:sldChg chg="addSp delSp modSp mod">
        <pc:chgData name="Albert Opoka" userId="39e17863e985b8ae" providerId="LiveId" clId="{932B4CDD-CFA2-4237-ABF2-AA796C677DD3}" dt="2022-03-05T10:42:28.128" v="222" actId="1076"/>
        <pc:sldMkLst>
          <pc:docMk/>
          <pc:sldMk cId="3067681783" sldId="289"/>
        </pc:sldMkLst>
        <pc:picChg chg="del">
          <ac:chgData name="Albert Opoka" userId="39e17863e985b8ae" providerId="LiveId" clId="{932B4CDD-CFA2-4237-ABF2-AA796C677DD3}" dt="2022-03-05T10:42:11.437" v="214" actId="478"/>
          <ac:picMkLst>
            <pc:docMk/>
            <pc:sldMk cId="3067681783" sldId="289"/>
            <ac:picMk id="4" creationId="{CAAE89FA-C6B6-429F-9D58-F13F3BE106CC}"/>
          </ac:picMkLst>
        </pc:picChg>
        <pc:picChg chg="add mod">
          <ac:chgData name="Albert Opoka" userId="39e17863e985b8ae" providerId="LiveId" clId="{932B4CDD-CFA2-4237-ABF2-AA796C677DD3}" dt="2022-03-05T10:42:28.128" v="222" actId="1076"/>
          <ac:picMkLst>
            <pc:docMk/>
            <pc:sldMk cId="3067681783" sldId="289"/>
            <ac:picMk id="5" creationId="{CE9D3A55-CE3B-4100-A7E2-0FA0867B019E}"/>
          </ac:picMkLst>
        </pc:picChg>
      </pc:sldChg>
      <pc:sldChg chg="del">
        <pc:chgData name="Albert Opoka" userId="39e17863e985b8ae" providerId="LiveId" clId="{932B4CDD-CFA2-4237-ABF2-AA796C677DD3}" dt="2022-03-05T10:40:04.833" v="186" actId="47"/>
        <pc:sldMkLst>
          <pc:docMk/>
          <pc:sldMk cId="3899967874" sldId="290"/>
        </pc:sldMkLst>
      </pc:sldChg>
      <pc:sldChg chg="addSp delSp modSp mod">
        <pc:chgData name="Albert Opoka" userId="39e17863e985b8ae" providerId="LiveId" clId="{932B4CDD-CFA2-4237-ABF2-AA796C677DD3}" dt="2022-03-05T10:40:51.975" v="199" actId="1076"/>
        <pc:sldMkLst>
          <pc:docMk/>
          <pc:sldMk cId="2843838273" sldId="291"/>
        </pc:sldMkLst>
        <pc:picChg chg="add mod">
          <ac:chgData name="Albert Opoka" userId="39e17863e985b8ae" providerId="LiveId" clId="{932B4CDD-CFA2-4237-ABF2-AA796C677DD3}" dt="2022-03-05T10:40:51.975" v="199" actId="1076"/>
          <ac:picMkLst>
            <pc:docMk/>
            <pc:sldMk cId="2843838273" sldId="291"/>
            <ac:picMk id="3" creationId="{2F6056B4-ED3D-4AD6-88ED-7516C0F426AE}"/>
          </ac:picMkLst>
        </pc:picChg>
        <pc:picChg chg="del">
          <ac:chgData name="Albert Opoka" userId="39e17863e985b8ae" providerId="LiveId" clId="{932B4CDD-CFA2-4237-ABF2-AA796C677DD3}" dt="2022-03-05T10:40:46.009" v="196" actId="478"/>
          <ac:picMkLst>
            <pc:docMk/>
            <pc:sldMk cId="2843838273" sldId="291"/>
            <ac:picMk id="7" creationId="{11DAA9E9-444B-47FA-863F-25CCC3594484}"/>
          </ac:picMkLst>
        </pc:picChg>
      </pc:sldChg>
      <pc:sldChg chg="del">
        <pc:chgData name="Albert Opoka" userId="39e17863e985b8ae" providerId="LiveId" clId="{932B4CDD-CFA2-4237-ABF2-AA796C677DD3}" dt="2022-03-05T10:38:51.787" v="179" actId="47"/>
        <pc:sldMkLst>
          <pc:docMk/>
          <pc:sldMk cId="2915561386" sldId="296"/>
        </pc:sldMkLst>
      </pc:sldChg>
      <pc:sldChg chg="addSp delSp modSp mod ord">
        <pc:chgData name="Albert Opoka" userId="39e17863e985b8ae" providerId="LiveId" clId="{932B4CDD-CFA2-4237-ABF2-AA796C677DD3}" dt="2022-03-05T10:35:25.186" v="162"/>
        <pc:sldMkLst>
          <pc:docMk/>
          <pc:sldMk cId="798496994" sldId="300"/>
        </pc:sldMkLst>
        <pc:spChg chg="mod">
          <ac:chgData name="Albert Opoka" userId="39e17863e985b8ae" providerId="LiveId" clId="{932B4CDD-CFA2-4237-ABF2-AA796C677DD3}" dt="2022-03-05T10:35:19.161" v="160" actId="6549"/>
          <ac:spMkLst>
            <pc:docMk/>
            <pc:sldMk cId="798496994" sldId="300"/>
            <ac:spMk id="5" creationId="{3288B293-BDCC-486D-B8FD-4A2F26233FCB}"/>
          </ac:spMkLst>
        </pc:spChg>
        <pc:picChg chg="del">
          <ac:chgData name="Albert Opoka" userId="39e17863e985b8ae" providerId="LiveId" clId="{932B4CDD-CFA2-4237-ABF2-AA796C677DD3}" dt="2022-03-05T10:35:00.129" v="153" actId="478"/>
          <ac:picMkLst>
            <pc:docMk/>
            <pc:sldMk cId="798496994" sldId="300"/>
            <ac:picMk id="3" creationId="{B08D6DEF-0309-4221-9718-8EF061AAC814}"/>
          </ac:picMkLst>
        </pc:picChg>
        <pc:picChg chg="add mod">
          <ac:chgData name="Albert Opoka" userId="39e17863e985b8ae" providerId="LiveId" clId="{932B4CDD-CFA2-4237-ABF2-AA796C677DD3}" dt="2022-03-05T10:35:14.130" v="159" actId="1076"/>
          <ac:picMkLst>
            <pc:docMk/>
            <pc:sldMk cId="798496994" sldId="300"/>
            <ac:picMk id="4" creationId="{2B853ADB-E622-4899-9DDC-E54F4AD1305C}"/>
          </ac:picMkLst>
        </pc:picChg>
      </pc:sldChg>
      <pc:sldChg chg="addSp delSp modSp mod">
        <pc:chgData name="Albert Opoka" userId="39e17863e985b8ae" providerId="LiveId" clId="{932B4CDD-CFA2-4237-ABF2-AA796C677DD3}" dt="2022-03-05T10:46:43.852" v="285" actId="1076"/>
        <pc:sldMkLst>
          <pc:docMk/>
          <pc:sldMk cId="3154980246" sldId="302"/>
        </pc:sldMkLst>
        <pc:spChg chg="mod">
          <ac:chgData name="Albert Opoka" userId="39e17863e985b8ae" providerId="LiveId" clId="{932B4CDD-CFA2-4237-ABF2-AA796C677DD3}" dt="2022-03-05T10:46:43.852" v="285" actId="1076"/>
          <ac:spMkLst>
            <pc:docMk/>
            <pc:sldMk cId="3154980246" sldId="302"/>
            <ac:spMk id="3" creationId="{B002DA80-9073-42B1-B12F-CD95A6886486}"/>
          </ac:spMkLst>
        </pc:spChg>
        <pc:picChg chg="add mod">
          <ac:chgData name="Albert Opoka" userId="39e17863e985b8ae" providerId="LiveId" clId="{932B4CDD-CFA2-4237-ABF2-AA796C677DD3}" dt="2022-03-05T10:46:20.969" v="241" actId="1076"/>
          <ac:picMkLst>
            <pc:docMk/>
            <pc:sldMk cId="3154980246" sldId="302"/>
            <ac:picMk id="4" creationId="{2EEAA361-CC70-4090-AA8D-C61FF9CE5A82}"/>
          </ac:picMkLst>
        </pc:picChg>
        <pc:picChg chg="del mod">
          <ac:chgData name="Albert Opoka" userId="39e17863e985b8ae" providerId="LiveId" clId="{932B4CDD-CFA2-4237-ABF2-AA796C677DD3}" dt="2022-03-05T10:46:07.651" v="235" actId="478"/>
          <ac:picMkLst>
            <pc:docMk/>
            <pc:sldMk cId="3154980246" sldId="302"/>
            <ac:picMk id="5" creationId="{23542B3C-C530-441D-80FF-BFFEA69BA75E}"/>
          </ac:picMkLst>
        </pc:picChg>
      </pc:sldChg>
      <pc:sldChg chg="addSp delSp modSp mod">
        <pc:chgData name="Albert Opoka" userId="39e17863e985b8ae" providerId="LiveId" clId="{932B4CDD-CFA2-4237-ABF2-AA796C677DD3}" dt="2022-03-05T10:43:25.128" v="233" actId="1076"/>
        <pc:sldMkLst>
          <pc:docMk/>
          <pc:sldMk cId="737636710" sldId="303"/>
        </pc:sldMkLst>
        <pc:picChg chg="del">
          <ac:chgData name="Albert Opoka" userId="39e17863e985b8ae" providerId="LiveId" clId="{932B4CDD-CFA2-4237-ABF2-AA796C677DD3}" dt="2022-03-05T10:43:04.061" v="223" actId="478"/>
          <ac:picMkLst>
            <pc:docMk/>
            <pc:sldMk cId="737636710" sldId="303"/>
            <ac:picMk id="4" creationId="{498739A9-C286-4755-8A5F-7AFBFC43380B}"/>
          </ac:picMkLst>
        </pc:picChg>
        <pc:picChg chg="add mod">
          <ac:chgData name="Albert Opoka" userId="39e17863e985b8ae" providerId="LiveId" clId="{932B4CDD-CFA2-4237-ABF2-AA796C677DD3}" dt="2022-03-05T10:43:25.128" v="233" actId="1076"/>
          <ac:picMkLst>
            <pc:docMk/>
            <pc:sldMk cId="737636710" sldId="303"/>
            <ac:picMk id="5" creationId="{91B48980-86DE-4974-B570-1E6B55A0DCBC}"/>
          </ac:picMkLst>
        </pc:picChg>
      </pc:sldChg>
      <pc:sldChg chg="del">
        <pc:chgData name="Albert Opoka" userId="39e17863e985b8ae" providerId="LiveId" clId="{932B4CDD-CFA2-4237-ABF2-AA796C677DD3}" dt="2022-03-05T10:38:49.144" v="178" actId="47"/>
        <pc:sldMkLst>
          <pc:docMk/>
          <pc:sldMk cId="1682791656" sldId="304"/>
        </pc:sldMkLst>
      </pc:sldChg>
      <pc:sldChg chg="del">
        <pc:chgData name="Albert Opoka" userId="39e17863e985b8ae" providerId="LiveId" clId="{932B4CDD-CFA2-4237-ABF2-AA796C677DD3}" dt="2022-03-05T09:54:36.063" v="88" actId="2696"/>
        <pc:sldMkLst>
          <pc:docMk/>
          <pc:sldMk cId="2149885870" sldId="305"/>
        </pc:sldMkLst>
      </pc:sldChg>
      <pc:sldChg chg="addSp delSp modSp del mod">
        <pc:chgData name="Albert Opoka" userId="39e17863e985b8ae" providerId="LiveId" clId="{932B4CDD-CFA2-4237-ABF2-AA796C677DD3}" dt="2022-03-05T10:40:27.437" v="191" actId="47"/>
        <pc:sldMkLst>
          <pc:docMk/>
          <pc:sldMk cId="1364910087" sldId="306"/>
        </pc:sldMkLst>
        <pc:picChg chg="add mod">
          <ac:chgData name="Albert Opoka" userId="39e17863e985b8ae" providerId="LiveId" clId="{932B4CDD-CFA2-4237-ABF2-AA796C677DD3}" dt="2022-03-05T10:40:19.300" v="189" actId="962"/>
          <ac:picMkLst>
            <pc:docMk/>
            <pc:sldMk cId="1364910087" sldId="306"/>
            <ac:picMk id="4" creationId="{B51281EB-1C03-4E19-AD11-77231D0CB16E}"/>
          </ac:picMkLst>
        </pc:picChg>
        <pc:picChg chg="del">
          <ac:chgData name="Albert Opoka" userId="39e17863e985b8ae" providerId="LiveId" clId="{932B4CDD-CFA2-4237-ABF2-AA796C677DD3}" dt="2022-03-05T10:40:24.747" v="190" actId="478"/>
          <ac:picMkLst>
            <pc:docMk/>
            <pc:sldMk cId="1364910087" sldId="306"/>
            <ac:picMk id="5" creationId="{111165FA-7CEC-4205-A10F-6686452DFC3D}"/>
          </ac:picMkLst>
        </pc:picChg>
      </pc:sldChg>
      <pc:sldChg chg="modSp mod">
        <pc:chgData name="Albert Opoka" userId="39e17863e985b8ae" providerId="LiveId" clId="{932B4CDD-CFA2-4237-ABF2-AA796C677DD3}" dt="2022-03-05T10:14:25.376" v="107" actId="20577"/>
        <pc:sldMkLst>
          <pc:docMk/>
          <pc:sldMk cId="3215081639" sldId="307"/>
        </pc:sldMkLst>
        <pc:spChg chg="mod">
          <ac:chgData name="Albert Opoka" userId="39e17863e985b8ae" providerId="LiveId" clId="{932B4CDD-CFA2-4237-ABF2-AA796C677DD3}" dt="2022-03-05T10:14:25.376" v="107" actId="20577"/>
          <ac:spMkLst>
            <pc:docMk/>
            <pc:sldMk cId="3215081639" sldId="307"/>
            <ac:spMk id="2" creationId="{3F2000B6-3823-4EA5-BF64-1D116FF0F75C}"/>
          </ac:spMkLst>
        </pc:spChg>
      </pc:sldChg>
      <pc:sldChg chg="addSp delSp modSp mod">
        <pc:chgData name="Albert Opoka" userId="39e17863e985b8ae" providerId="LiveId" clId="{932B4CDD-CFA2-4237-ABF2-AA796C677DD3}" dt="2022-03-05T10:32:49.594" v="152" actId="1076"/>
        <pc:sldMkLst>
          <pc:docMk/>
          <pc:sldMk cId="2255800870" sldId="308"/>
        </pc:sldMkLst>
        <pc:spChg chg="mod">
          <ac:chgData name="Albert Opoka" userId="39e17863e985b8ae" providerId="LiveId" clId="{932B4CDD-CFA2-4237-ABF2-AA796C677DD3}" dt="2022-03-05T10:32:01.820" v="145" actId="6549"/>
          <ac:spMkLst>
            <pc:docMk/>
            <pc:sldMk cId="2255800870" sldId="308"/>
            <ac:spMk id="2" creationId="{18F6AE68-93A6-40C4-B795-478A51BD4864}"/>
          </ac:spMkLst>
        </pc:spChg>
        <pc:picChg chg="add del mod">
          <ac:chgData name="Albert Opoka" userId="39e17863e985b8ae" providerId="LiveId" clId="{932B4CDD-CFA2-4237-ABF2-AA796C677DD3}" dt="2022-03-05T10:32:33.220" v="147" actId="478"/>
          <ac:picMkLst>
            <pc:docMk/>
            <pc:sldMk cId="2255800870" sldId="308"/>
            <ac:picMk id="4" creationId="{05C77C8D-75EF-4E6A-A53F-FCBC4B3C5BC9}"/>
          </ac:picMkLst>
        </pc:picChg>
        <pc:picChg chg="del">
          <ac:chgData name="Albert Opoka" userId="39e17863e985b8ae" providerId="LiveId" clId="{932B4CDD-CFA2-4237-ABF2-AA796C677DD3}" dt="2022-03-05T10:31:54.732" v="144" actId="478"/>
          <ac:picMkLst>
            <pc:docMk/>
            <pc:sldMk cId="2255800870" sldId="308"/>
            <ac:picMk id="5" creationId="{112327BB-C854-480C-9130-A1BF327767AC}"/>
          </ac:picMkLst>
        </pc:picChg>
        <pc:picChg chg="add mod">
          <ac:chgData name="Albert Opoka" userId="39e17863e985b8ae" providerId="LiveId" clId="{932B4CDD-CFA2-4237-ABF2-AA796C677DD3}" dt="2022-03-05T10:32:49.594" v="152" actId="1076"/>
          <ac:picMkLst>
            <pc:docMk/>
            <pc:sldMk cId="2255800870" sldId="308"/>
            <ac:picMk id="7" creationId="{98ACE2F4-019C-4E3A-AD23-DB176B6B17A3}"/>
          </ac:picMkLst>
        </pc:picChg>
      </pc:sldChg>
      <pc:sldChg chg="addSp delSp modSp new mod">
        <pc:chgData name="Albert Opoka" userId="39e17863e985b8ae" providerId="LiveId" clId="{932B4CDD-CFA2-4237-ABF2-AA796C677DD3}" dt="2022-03-05T10:37:55.565" v="177" actId="1076"/>
        <pc:sldMkLst>
          <pc:docMk/>
          <pc:sldMk cId="2933334496" sldId="309"/>
        </pc:sldMkLst>
        <pc:spChg chg="del">
          <ac:chgData name="Albert Opoka" userId="39e17863e985b8ae" providerId="LiveId" clId="{932B4CDD-CFA2-4237-ABF2-AA796C677DD3}" dt="2022-03-05T10:37:49.555" v="174" actId="478"/>
          <ac:spMkLst>
            <pc:docMk/>
            <pc:sldMk cId="2933334496" sldId="309"/>
            <ac:spMk id="2" creationId="{95E465AD-5F32-49A6-8917-74DDE6B28DBC}"/>
          </ac:spMkLst>
        </pc:spChg>
        <pc:spChg chg="del">
          <ac:chgData name="Albert Opoka" userId="39e17863e985b8ae" providerId="LiveId" clId="{932B4CDD-CFA2-4237-ABF2-AA796C677DD3}" dt="2022-03-05T10:37:43.185" v="173" actId="478"/>
          <ac:spMkLst>
            <pc:docMk/>
            <pc:sldMk cId="2933334496" sldId="309"/>
            <ac:spMk id="3" creationId="{26D7A450-FC0A-4062-82EA-C5330F5FCD54}"/>
          </ac:spMkLst>
        </pc:spChg>
        <pc:picChg chg="add mod">
          <ac:chgData name="Albert Opoka" userId="39e17863e985b8ae" providerId="LiveId" clId="{932B4CDD-CFA2-4237-ABF2-AA796C677DD3}" dt="2022-03-05T10:37:55.565" v="177" actId="1076"/>
          <ac:picMkLst>
            <pc:docMk/>
            <pc:sldMk cId="2933334496" sldId="309"/>
            <ac:picMk id="5" creationId="{0243E9CD-1AEA-4CA0-B92F-41FD4BE6F4E2}"/>
          </ac:picMkLst>
        </pc:picChg>
      </pc:sldChg>
      <pc:sldChg chg="addSp delSp modSp new mod">
        <pc:chgData name="Albert Opoka" userId="39e17863e985b8ae" providerId="LiveId" clId="{932B4CDD-CFA2-4237-ABF2-AA796C677DD3}" dt="2022-03-05T10:42:03.201" v="213" actId="1076"/>
        <pc:sldMkLst>
          <pc:docMk/>
          <pc:sldMk cId="2452374435" sldId="310"/>
        </pc:sldMkLst>
        <pc:spChg chg="mod">
          <ac:chgData name="Albert Opoka" userId="39e17863e985b8ae" providerId="LiveId" clId="{932B4CDD-CFA2-4237-ABF2-AA796C677DD3}" dt="2022-03-05T10:42:03.201" v="213" actId="1076"/>
          <ac:spMkLst>
            <pc:docMk/>
            <pc:sldMk cId="2452374435" sldId="310"/>
            <ac:spMk id="2" creationId="{D37FAB51-5EA9-4AC3-9DBF-00092845DA9E}"/>
          </ac:spMkLst>
        </pc:spChg>
        <pc:spChg chg="del">
          <ac:chgData name="Albert Opoka" userId="39e17863e985b8ae" providerId="LiveId" clId="{932B4CDD-CFA2-4237-ABF2-AA796C677DD3}" dt="2022-03-05T10:41:26.462" v="207" actId="478"/>
          <ac:spMkLst>
            <pc:docMk/>
            <pc:sldMk cId="2452374435" sldId="310"/>
            <ac:spMk id="3" creationId="{800E934D-938D-4806-8DCF-07BDB39BC3FE}"/>
          </ac:spMkLst>
        </pc:spChg>
        <pc:picChg chg="add mod">
          <ac:chgData name="Albert Opoka" userId="39e17863e985b8ae" providerId="LiveId" clId="{932B4CDD-CFA2-4237-ABF2-AA796C677DD3}" dt="2022-03-05T10:41:59.778" v="212" actId="1076"/>
          <ac:picMkLst>
            <pc:docMk/>
            <pc:sldMk cId="2452374435" sldId="310"/>
            <ac:picMk id="5" creationId="{6B471F91-79E0-494F-8C88-CB9DF1F7752C}"/>
          </ac:picMkLst>
        </pc:picChg>
      </pc:sldChg>
      <pc:sldChg chg="addSp delSp modSp new mod">
        <pc:chgData name="Albert Opoka" userId="39e17863e985b8ae" providerId="LiveId" clId="{932B4CDD-CFA2-4237-ABF2-AA796C677DD3}" dt="2022-03-05T10:49:25.985" v="345" actId="20577"/>
        <pc:sldMkLst>
          <pc:docMk/>
          <pc:sldMk cId="2396396475" sldId="311"/>
        </pc:sldMkLst>
        <pc:spChg chg="mod">
          <ac:chgData name="Albert Opoka" userId="39e17863e985b8ae" providerId="LiveId" clId="{932B4CDD-CFA2-4237-ABF2-AA796C677DD3}" dt="2022-03-05T10:49:25.985" v="345" actId="20577"/>
          <ac:spMkLst>
            <pc:docMk/>
            <pc:sldMk cId="2396396475" sldId="311"/>
            <ac:spMk id="2" creationId="{12FD3B69-246F-4F87-9F3A-99FB7DC7F7CB}"/>
          </ac:spMkLst>
        </pc:spChg>
        <pc:spChg chg="del">
          <ac:chgData name="Albert Opoka" userId="39e17863e985b8ae" providerId="LiveId" clId="{932B4CDD-CFA2-4237-ABF2-AA796C677DD3}" dt="2022-03-05T10:48:06.709" v="287" actId="478"/>
          <ac:spMkLst>
            <pc:docMk/>
            <pc:sldMk cId="2396396475" sldId="311"/>
            <ac:spMk id="3" creationId="{3DF6CA1B-D3EF-44DB-8096-D6B855267495}"/>
          </ac:spMkLst>
        </pc:spChg>
        <pc:picChg chg="add mod">
          <ac:chgData name="Albert Opoka" userId="39e17863e985b8ae" providerId="LiveId" clId="{932B4CDD-CFA2-4237-ABF2-AA796C677DD3}" dt="2022-03-05T10:49:10.061" v="292" actId="1076"/>
          <ac:picMkLst>
            <pc:docMk/>
            <pc:sldMk cId="2396396475" sldId="311"/>
            <ac:picMk id="5" creationId="{11CD96A5-EAFA-4C9D-B988-285D56ED6EE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80856917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4072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4615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5722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0022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6858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689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Tekst tytułowy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Treść - poziom 1</a:t>
            </a:r>
          </a:p>
          <a:p>
            <a:pPr lvl="1">
              <a:defRPr sz="1800"/>
            </a:pPr>
            <a:r>
              <a:rPr sz="4400"/>
              <a:t>Treść - poziom 2</a:t>
            </a:r>
          </a:p>
          <a:p>
            <a:pPr lvl="2">
              <a:defRPr sz="1800"/>
            </a:pPr>
            <a:r>
              <a:rPr sz="4400"/>
              <a:t>Treść - poziom 3</a:t>
            </a:r>
          </a:p>
          <a:p>
            <a:pPr lvl="3">
              <a:defRPr sz="1800"/>
            </a:pPr>
            <a:r>
              <a:rPr sz="4400"/>
              <a:t>Treść - poziom 4</a:t>
            </a:r>
          </a:p>
          <a:p>
            <a:pPr lvl="4">
              <a:defRPr sz="1800"/>
            </a:pPr>
            <a:r>
              <a:rPr sz="4400"/>
              <a:t>Treść - poziom 5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Tekst tytułowy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Treść - poziom 1</a:t>
            </a:r>
          </a:p>
          <a:p>
            <a:pPr lvl="1">
              <a:defRPr sz="1800"/>
            </a:pPr>
            <a:r>
              <a:rPr sz="5200"/>
              <a:t>Treść - poziom 2</a:t>
            </a:r>
          </a:p>
          <a:p>
            <a:pPr lvl="2">
              <a:defRPr sz="1800"/>
            </a:pPr>
            <a:r>
              <a:rPr sz="5200"/>
              <a:t>Treść - poziom 3</a:t>
            </a:r>
          </a:p>
          <a:p>
            <a:pPr lvl="3">
              <a:defRPr sz="1800"/>
            </a:pPr>
            <a:r>
              <a:rPr sz="5200"/>
              <a:t>Treść - poziom 4</a:t>
            </a:r>
          </a:p>
          <a:p>
            <a:pPr lvl="4">
              <a:defRPr sz="1800"/>
            </a:pPr>
            <a:r>
              <a:rPr sz="5200"/>
              <a:t>Treść - poziom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Tekst tytułowy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 lvl="0">
              <a:defRPr sz="1800"/>
            </a:pPr>
            <a:r>
              <a:rPr sz="4500"/>
              <a:t>Treść - poziom 1</a:t>
            </a:r>
          </a:p>
          <a:p>
            <a:pPr lvl="1">
              <a:defRPr sz="1800"/>
            </a:pPr>
            <a:r>
              <a:rPr sz="4500"/>
              <a:t>Treść - poziom 2</a:t>
            </a:r>
          </a:p>
          <a:p>
            <a:pPr lvl="2">
              <a:defRPr sz="1800"/>
            </a:pPr>
            <a:r>
              <a:rPr sz="4500"/>
              <a:t>Treść - poziom 3</a:t>
            </a:r>
          </a:p>
          <a:p>
            <a:pPr lvl="3">
              <a:defRPr sz="1800"/>
            </a:pPr>
            <a:r>
              <a:rPr sz="4500"/>
              <a:t>Treść - poziom 4</a:t>
            </a:r>
          </a:p>
          <a:p>
            <a:pPr lvl="4">
              <a:defRPr sz="1800"/>
            </a:pPr>
            <a:r>
              <a:rPr sz="4500"/>
              <a:t>Treść - poziom 5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Treść - poziom 1</a:t>
            </a:r>
          </a:p>
          <a:p>
            <a:pPr lvl="1">
              <a:defRPr sz="1800"/>
            </a:pPr>
            <a:r>
              <a:rPr sz="5200"/>
              <a:t>Treść - poziom 2</a:t>
            </a:r>
          </a:p>
          <a:p>
            <a:pPr lvl="2">
              <a:defRPr sz="1800"/>
            </a:pPr>
            <a:r>
              <a:rPr sz="5200"/>
              <a:t>Treść - poziom 3</a:t>
            </a:r>
          </a:p>
          <a:p>
            <a:pPr lvl="3">
              <a:defRPr sz="1800"/>
            </a:pPr>
            <a:r>
              <a:rPr sz="5200"/>
              <a:t>Treść - poziom 4</a:t>
            </a:r>
          </a:p>
          <a:p>
            <a:pPr lvl="4">
              <a:defRPr sz="1800"/>
            </a:pPr>
            <a:r>
              <a:rPr sz="5200"/>
              <a:t>Treść - poziom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11200"/>
              <a:t>Tekst tytułowy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200"/>
              <a:t>Treść - poziom 1</a:t>
            </a:r>
          </a:p>
          <a:p>
            <a:pPr lvl="1">
              <a:defRPr sz="1800"/>
            </a:pPr>
            <a:r>
              <a:rPr sz="5200"/>
              <a:t>Treść - poziom 2</a:t>
            </a:r>
          </a:p>
          <a:p>
            <a:pPr lvl="2">
              <a:defRPr sz="1800"/>
            </a:pPr>
            <a:r>
              <a:rPr sz="5200"/>
              <a:t>Treść - poziom 3</a:t>
            </a:r>
          </a:p>
          <a:p>
            <a:pPr lvl="3">
              <a:defRPr sz="1800"/>
            </a:pPr>
            <a:r>
              <a:rPr sz="5200"/>
              <a:t>Treść - poziom 4</a:t>
            </a:r>
          </a:p>
          <a:p>
            <a:pPr lvl="4">
              <a:defRPr sz="1800"/>
            </a:pPr>
            <a:r>
              <a:rPr sz="5200"/>
              <a:t>Treść - poziom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transition spd="med"/>
  <p:txStyles>
    <p:titleStyle>
      <a:lvl1pPr algn="ctr" defTabSz="825500">
        <a:defRPr sz="11200"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11200"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11200"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11200"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11200"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11200"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11200"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11200"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marL="63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1pPr>
      <a:lvl2pPr marL="127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2pPr>
      <a:lvl3pPr marL="190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3pPr>
      <a:lvl4pPr marL="254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4pPr>
      <a:lvl5pPr marL="317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5pPr>
      <a:lvl6pPr marL="381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6pPr>
      <a:lvl7pPr marL="444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7pPr>
      <a:lvl8pPr marL="508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8pPr>
      <a:lvl9pPr marL="571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4198" y="2372738"/>
            <a:ext cx="21005800" cy="7277100"/>
          </a:xfrm>
        </p:spPr>
        <p:txBody>
          <a:bodyPr>
            <a:normAutofit/>
          </a:bodyPr>
          <a:lstStyle/>
          <a:p>
            <a:r>
              <a:rPr lang="pl-PL" sz="9600" b="1" dirty="0">
                <a:solidFill>
                  <a:schemeClr val="tx1"/>
                </a:solidFill>
              </a:rPr>
              <a:t>Podsumowanie połowy roku 2022 na rynku kredytów mieszkaniowych oraz prognozy 2023!</a:t>
            </a:r>
            <a:endParaRPr lang="pl-PL" sz="96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7675" y="10601325"/>
            <a:ext cx="21005800" cy="280034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l-PL" sz="9000" b="1" dirty="0">
                <a:solidFill>
                  <a:schemeClr val="bg1"/>
                </a:solidFill>
                <a:latin typeface="Calibri Light" panose="020F0302020204030204" pitchFamily="34" charset="0"/>
              </a:rPr>
              <a:t>Albert Opoka		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002DA80-9073-42B1-B12F-CD95A6886486}"/>
              </a:ext>
            </a:extLst>
          </p:cNvPr>
          <p:cNvSpPr txBox="1"/>
          <p:nvPr/>
        </p:nvSpPr>
        <p:spPr>
          <a:xfrm>
            <a:off x="5315522" y="1534611"/>
            <a:ext cx="13308131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FillTx/>
                <a:latin typeface="+mn-lt"/>
                <a:ea typeface="+mn-ea"/>
                <a:cs typeface="+mn-cs"/>
                <a:sym typeface="Helvetica Light"/>
              </a:rPr>
              <a:t>Wskaźnik LTV udzielonych kredytów hipotecznych</a:t>
            </a:r>
          </a:p>
        </p:txBody>
      </p:sp>
      <p:pic>
        <p:nvPicPr>
          <p:cNvPr id="4" name="Obraz 3" descr="Obraz zawierający stół&#10;&#10;Opis wygenerowany automatycznie">
            <a:extLst>
              <a:ext uri="{FF2B5EF4-FFF2-40B4-BE49-F238E27FC236}">
                <a16:creationId xmlns:a16="http://schemas.microsoft.com/office/drawing/2014/main" id="{2DA527ED-9A83-A259-24C9-1EB09B821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01" y="3542829"/>
            <a:ext cx="22129398" cy="663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8178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FD3B69-246F-4F87-9F3A-99FB7DC7F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Średnia marża kredytu hipotecznego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9DA316E-6ADC-52C5-AF4C-10367D214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0" y="3473409"/>
            <a:ext cx="22102558" cy="789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9647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FD3B69-246F-4F87-9F3A-99FB7DC7F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100" y="605028"/>
            <a:ext cx="21005800" cy="2286000"/>
          </a:xfrm>
        </p:spPr>
        <p:txBody>
          <a:bodyPr>
            <a:normAutofit/>
          </a:bodyPr>
          <a:lstStyle/>
          <a:p>
            <a:r>
              <a:rPr lang="pl-PL" sz="8000" dirty="0"/>
              <a:t>Średnie oprocentowanie kredytu hipotecznego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9F6E422-0034-020A-413B-B2C522837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790" y="2131497"/>
            <a:ext cx="19616420" cy="1056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1268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46481B9-58A2-CCA4-5B18-396E5DCBD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52" y="1079885"/>
            <a:ext cx="20211768" cy="1120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3449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534D61F2-A9EC-6FAC-8DC9-BEC8A613B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486" y="1557700"/>
            <a:ext cx="21470738" cy="109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0453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9A222DD-5B9C-B1C9-B596-9D4BF30C9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533" y="0"/>
            <a:ext cx="19987047" cy="1366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8963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D05186C5-81C1-E0AC-69D9-A3D7F1C73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855" y="457429"/>
            <a:ext cx="13661545" cy="1280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1354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7AC757-340B-F202-2982-6A37E4E64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182" y="1307063"/>
            <a:ext cx="21005800" cy="2286000"/>
          </a:xfrm>
        </p:spPr>
        <p:txBody>
          <a:bodyPr/>
          <a:lstStyle/>
          <a:p>
            <a:r>
              <a:rPr lang="pl-PL" dirty="0"/>
              <a:t>Quo </a:t>
            </a:r>
            <a:r>
              <a:rPr lang="pl-PL" dirty="0" err="1"/>
              <a:t>vadis</a:t>
            </a:r>
            <a:r>
              <a:rPr lang="pl-PL" dirty="0"/>
              <a:t> 2023 ?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9CD8166-3756-02E4-8366-7460502BC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64" y="3891643"/>
            <a:ext cx="11327705" cy="786763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5BBBB5E-253D-61BF-C258-5140EB5C4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190223"/>
            <a:ext cx="11327705" cy="78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915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2000B6-3823-4EA5-BF64-1D116FF0F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913" y="4726832"/>
            <a:ext cx="21005800" cy="2286000"/>
          </a:xfrm>
        </p:spPr>
        <p:txBody>
          <a:bodyPr/>
          <a:lstStyle/>
          <a:p>
            <a:r>
              <a:rPr lang="pl-PL" dirty="0"/>
              <a:t>Dziękuje za uwagę.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53625ED-35EC-48F1-9F3A-18835A67B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75416" y="11604288"/>
            <a:ext cx="4108584" cy="100276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Albert Opoka </a:t>
            </a:r>
          </a:p>
        </p:txBody>
      </p:sp>
    </p:spTree>
    <p:extLst>
      <p:ext uri="{BB962C8B-B14F-4D97-AF65-F5344CB8AC3E}">
        <p14:creationId xmlns:p14="http://schemas.microsoft.com/office/powerpoint/2010/main" val="321508163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37A23302-A1C2-4F73-8745-BC97D4CAB918}"/>
              </a:ext>
            </a:extLst>
          </p:cNvPr>
          <p:cNvSpPr txBox="1"/>
          <p:nvPr/>
        </p:nvSpPr>
        <p:spPr>
          <a:xfrm>
            <a:off x="5392381" y="1394627"/>
            <a:ext cx="12602809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+mn-lt"/>
                <a:ea typeface="+mn-ea"/>
                <a:cs typeface="+mn-cs"/>
                <a:sym typeface="Helvetica Light"/>
              </a:rPr>
              <a:t>Liczba aktywnych umów o kredyt hipoteczny</a:t>
            </a:r>
            <a:endParaRPr kumimoji="0" lang="pl-PL" sz="5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highlight>
                <a:srgbClr val="FFFFFF"/>
              </a:highlight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2596181-A5D4-EBCE-400E-7BF6DB262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547" y="2585119"/>
            <a:ext cx="21138776" cy="986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7819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8B3563F-6605-A4FB-F7F2-F6FF56A9E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95" y="0"/>
            <a:ext cx="2006759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085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2EB796BD-F7D4-403E-B9E8-A44F1CC2D4AD}"/>
              </a:ext>
            </a:extLst>
          </p:cNvPr>
          <p:cNvSpPr txBox="1"/>
          <p:nvPr/>
        </p:nvSpPr>
        <p:spPr>
          <a:xfrm>
            <a:off x="2214910" y="1074764"/>
            <a:ext cx="19954180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</a:rPr>
              <a:t>Stan zadłużenia Polaków z tytułu posiadania kredytów mieszkaniowych </a:t>
            </a:r>
            <a:endParaRPr kumimoji="0" lang="pl-PL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" name="Obraz 2" descr="Obraz zawierający stół&#10;&#10;Opis wygenerowany automatycznie">
            <a:extLst>
              <a:ext uri="{FF2B5EF4-FFF2-40B4-BE49-F238E27FC236}">
                <a16:creationId xmlns:a16="http://schemas.microsoft.com/office/drawing/2014/main" id="{D24DF4CE-1E79-E087-7AC8-FB370CF80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99" y="2675871"/>
            <a:ext cx="21290002" cy="907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2227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197B7D8-EF13-335D-AD7A-4C77F3D48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811" y="0"/>
            <a:ext cx="2006759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2857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64516E7-88CD-442E-AA6C-9908A872B887}"/>
              </a:ext>
            </a:extLst>
          </p:cNvPr>
          <p:cNvSpPr txBox="1"/>
          <p:nvPr/>
        </p:nvSpPr>
        <p:spPr>
          <a:xfrm>
            <a:off x="130629" y="1186785"/>
            <a:ext cx="24253371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</a:rPr>
              <a:t>Ilość i wartość nowo udzielonych kredytów mieszkaniowych </a:t>
            </a:r>
            <a:endParaRPr kumimoji="0" lang="pl-PL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54DF9DA-664D-5B13-DEF1-CCC5F13BE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778" y="2797821"/>
            <a:ext cx="20875867" cy="949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3307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F6AE68-93A6-40C4-B795-478A51BD4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/>
              <a:t>Wartość nowo udzielanych kredytów latami – jak skończy 2022?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8ACE2F4-019C-4E3A-AD23-DB176B6B1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31" y="3238500"/>
            <a:ext cx="16564738" cy="949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0087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3288B293-BDCC-486D-B8FD-4A2F26233FCB}"/>
              </a:ext>
            </a:extLst>
          </p:cNvPr>
          <p:cNvSpPr txBox="1"/>
          <p:nvPr/>
        </p:nvSpPr>
        <p:spPr>
          <a:xfrm>
            <a:off x="4852559" y="1302707"/>
            <a:ext cx="15743091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+mn-lt"/>
                <a:ea typeface="+mn-ea"/>
                <a:cs typeface="+mn-cs"/>
                <a:sym typeface="Helvetica Light"/>
              </a:rPr>
              <a:t>Średnia wartość nowo udzielanego kredytu hipotecznego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D37E3BF0-259E-CBC3-5FA6-07BE535CF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2" y="2968122"/>
            <a:ext cx="21430003" cy="888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9699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62CB67F0-01CC-469D-95C4-0143429336DC}"/>
              </a:ext>
            </a:extLst>
          </p:cNvPr>
          <p:cNvSpPr txBox="1"/>
          <p:nvPr/>
        </p:nvSpPr>
        <p:spPr>
          <a:xfrm>
            <a:off x="3987437" y="1382051"/>
            <a:ext cx="1585690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4800" dirty="0">
                <a:solidFill>
                  <a:schemeClr val="tx1"/>
                </a:solidFill>
                <a:highlight>
                  <a:srgbClr val="FFFFFF"/>
                </a:highlight>
              </a:rPr>
              <a:t>Struktura nowo udzielanych kredytów według kwoty kredytu</a:t>
            </a:r>
            <a:endParaRPr kumimoji="0" lang="pl-PL" sz="4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FF"/>
              </a:highlight>
              <a:uFillTx/>
              <a:sym typeface="Helvetica Light"/>
            </a:endParaRPr>
          </a:p>
        </p:txBody>
      </p:sp>
      <p:pic>
        <p:nvPicPr>
          <p:cNvPr id="4" name="Obraz 3" descr="Obraz zawierający stół&#10;&#10;Opis wygenerowany automatycznie">
            <a:extLst>
              <a:ext uri="{FF2B5EF4-FFF2-40B4-BE49-F238E27FC236}">
                <a16:creationId xmlns:a16="http://schemas.microsoft.com/office/drawing/2014/main" id="{09E29E89-A03E-CFD9-19C1-E037EF7A3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42" y="2888974"/>
            <a:ext cx="21920784" cy="886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38273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83</Words>
  <Application>Microsoft Office PowerPoint</Application>
  <PresentationFormat>Niestandardowy</PresentationFormat>
  <Paragraphs>14</Paragraphs>
  <Slides>18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Calibri Light</vt:lpstr>
      <vt:lpstr>Helvetica Light</vt:lpstr>
      <vt:lpstr>Helvetica Neue</vt:lpstr>
      <vt:lpstr>White</vt:lpstr>
      <vt:lpstr>Podsumowanie połowy roku 2022 na rynku kredytów mieszkaniowych oraz prognozy 2023!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Wartość nowo udzielanych kredytów latami – jak skończy 2022?</vt:lpstr>
      <vt:lpstr>Prezentacja programu PowerPoint</vt:lpstr>
      <vt:lpstr>Prezentacja programu PowerPoint</vt:lpstr>
      <vt:lpstr>Prezentacja programu PowerPoint</vt:lpstr>
      <vt:lpstr>Średnia marża kredytu hipotecznego</vt:lpstr>
      <vt:lpstr>Średnie oprocentowanie kredytu hipotecznego</vt:lpstr>
      <vt:lpstr>Prezentacja programu PowerPoint</vt:lpstr>
      <vt:lpstr>Prezentacja programu PowerPoint</vt:lpstr>
      <vt:lpstr>Prezentacja programu PowerPoint</vt:lpstr>
      <vt:lpstr>Prezentacja programu PowerPoint</vt:lpstr>
      <vt:lpstr>Quo vadis 2023 ?</vt:lpstr>
      <vt:lpstr>Dziękuje za uwagę.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</dc:creator>
  <cp:lastModifiedBy>Albert</cp:lastModifiedBy>
  <cp:revision>101</cp:revision>
  <dcterms:modified xsi:type="dcterms:W3CDTF">2022-11-26T07:39:51Z</dcterms:modified>
</cp:coreProperties>
</file>